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61" r:id="rId8"/>
    <p:sldId id="262" r:id="rId9"/>
    <p:sldId id="264" r:id="rId10"/>
    <p:sldId id="263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061599-032D-4A15-BE4B-21D8AD7F72A8}" v="24" dt="2026-02-09T12:50:58.614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 varScale="1">
        <p:scale>
          <a:sx n="76" d="100"/>
          <a:sy n="76" d="100"/>
        </p:scale>
        <p:origin x="255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7038166" cy="1929505"/>
          </a:xfrm>
        </p:spPr>
        <p:txBody>
          <a:bodyPr/>
          <a:lstStyle/>
          <a:p>
            <a:r>
              <a:rPr lang="en-IN" sz="3600" dirty="0"/>
              <a:t>Customer360 </a:t>
            </a:r>
            <a:br>
              <a:rPr lang="en-IN" sz="3600" dirty="0"/>
            </a:br>
            <a:r>
              <a:rPr lang="en-IN" sz="3600" dirty="0"/>
              <a:t>Retail Analytics</a:t>
            </a:r>
            <a:endParaRPr lang="en-US" sz="36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pPr>
              <a:defRPr sz="1800">
                <a:solidFill>
                  <a:srgbClr val="212121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-  End-to-End Customer Segmentation &amp; Insights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-  Ashish Patel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IN" dirty="0"/>
              <a:t>Business Problem</a:t>
            </a:r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pPr>
              <a:defRPr sz="1800">
                <a:solidFill>
                  <a:srgbClr val="212121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--  Retail businesses face customer churn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--  No single customer view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--  Need actionable insights</a:t>
            </a:r>
          </a:p>
          <a:p>
            <a:endParaRPr lang="en-US" dirty="0"/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IN" dirty="0"/>
              <a:t>Tech Stack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56701" y="1873815"/>
            <a:ext cx="6842234" cy="1960360"/>
          </a:xfrm>
        </p:spPr>
        <p:txBody>
          <a:bodyPr/>
          <a:lstStyle/>
          <a:p>
            <a:pPr>
              <a:defRPr sz="1800">
                <a:solidFill>
                  <a:srgbClr val="212121"/>
                </a:solidFill>
              </a:defRPr>
            </a:pPr>
            <a:r>
              <a:rPr lang="en-IN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MySQL – Data </a:t>
            </a:r>
            <a:r>
              <a:rPr lang="en-IN" sz="2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Modeling</a:t>
            </a:r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IN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Python – Analytics (RFM, Cohort, MBA)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IN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Power BI – Dashboard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IN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GitHub – Version Control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5376852" cy="667326"/>
          </a:xfrm>
        </p:spPr>
        <p:txBody>
          <a:bodyPr/>
          <a:lstStyle/>
          <a:p>
            <a:r>
              <a:rPr lang="en-IN" dirty="0"/>
              <a:t>Data </a:t>
            </a:r>
            <a:r>
              <a:rPr lang="en-IN" dirty="0" err="1"/>
              <a:t>Modeling</a:t>
            </a:r>
            <a:r>
              <a:rPr lang="en-IN" dirty="0"/>
              <a:t> &amp; RFM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40">
            <a:extLst>
              <a:ext uri="{FF2B5EF4-FFF2-40B4-BE49-F238E27FC236}">
                <a16:creationId xmlns:a16="http://schemas.microsoft.com/office/drawing/2014/main" id="{A2E71552-3A98-5AC8-5696-37A494D99D99}"/>
              </a:ext>
            </a:extLst>
          </p:cNvPr>
          <p:cNvSpPr txBox="1">
            <a:spLocks/>
          </p:cNvSpPr>
          <p:nvPr/>
        </p:nvSpPr>
        <p:spPr>
          <a:xfrm>
            <a:off x="2989142" y="2680138"/>
            <a:ext cx="6842234" cy="194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Star Schema &amp; Single Customer View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Recency, Frequency, Monetary Analysis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Customer Segmentation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97" y="716733"/>
            <a:ext cx="6177981" cy="1301253"/>
          </a:xfrm>
        </p:spPr>
        <p:txBody>
          <a:bodyPr/>
          <a:lstStyle/>
          <a:p>
            <a:r>
              <a:rPr lang="en-IN" sz="4000" dirty="0"/>
              <a:t>Cohort Analysis</a:t>
            </a:r>
            <a:endParaRPr lang="en-US" sz="4000" dirty="0"/>
          </a:p>
        </p:txBody>
      </p:sp>
      <p:sp>
        <p:nvSpPr>
          <p:cNvPr id="2" name="Text Placeholder 40">
            <a:extLst>
              <a:ext uri="{FF2B5EF4-FFF2-40B4-BE49-F238E27FC236}">
                <a16:creationId xmlns:a16="http://schemas.microsoft.com/office/drawing/2014/main" id="{9B8DEADA-B4B6-5B99-C748-E5705A7261C7}"/>
              </a:ext>
            </a:extLst>
          </p:cNvPr>
          <p:cNvSpPr txBox="1">
            <a:spLocks/>
          </p:cNvSpPr>
          <p:nvPr/>
        </p:nvSpPr>
        <p:spPr>
          <a:xfrm>
            <a:off x="4414344" y="2017986"/>
            <a:ext cx="6842234" cy="1947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>
                <a:solidFill>
                  <a:srgbClr val="212121"/>
                </a:solidFill>
              </a:defRPr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Customers grouped by first purchase month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Month Index calculation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Active customer tracking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705" y="1380501"/>
            <a:ext cx="6261522" cy="991689"/>
          </a:xfrm>
        </p:spPr>
        <p:txBody>
          <a:bodyPr/>
          <a:lstStyle/>
          <a:p>
            <a:r>
              <a:rPr lang="en-IN" dirty="0"/>
              <a:t>Market Basket Analysis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 Placeholder 40">
            <a:extLst>
              <a:ext uri="{FF2B5EF4-FFF2-40B4-BE49-F238E27FC236}">
                <a16:creationId xmlns:a16="http://schemas.microsoft.com/office/drawing/2014/main" id="{E9CA1A8F-6BFA-BB36-C215-859A74975EC2}"/>
              </a:ext>
            </a:extLst>
          </p:cNvPr>
          <p:cNvSpPr txBox="1">
            <a:spLocks/>
          </p:cNvSpPr>
          <p:nvPr/>
        </p:nvSpPr>
        <p:spPr>
          <a:xfrm>
            <a:off x="2434195" y="3096346"/>
            <a:ext cx="6842234" cy="2093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Apriori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 Algorithm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Frequent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Itemsets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Product Bundling Insights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IN" dirty="0"/>
              <a:t>Power BI Dashboard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0">
            <a:extLst>
              <a:ext uri="{FF2B5EF4-FFF2-40B4-BE49-F238E27FC236}">
                <a16:creationId xmlns:a16="http://schemas.microsoft.com/office/drawing/2014/main" id="{844E9A2F-2F11-D890-CBFF-0E6119CBF529}"/>
              </a:ext>
            </a:extLst>
          </p:cNvPr>
          <p:cNvSpPr txBox="1">
            <a:spLocks/>
          </p:cNvSpPr>
          <p:nvPr/>
        </p:nvSpPr>
        <p:spPr>
          <a:xfrm>
            <a:off x="965511" y="2270233"/>
            <a:ext cx="6842234" cy="2093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KPIs &amp; Customer Segments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Cohort Trends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Sales &amp; Geography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4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IN" dirty="0"/>
              <a:t>Conclusion</a:t>
            </a:r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Data-driven customer insights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Churn risk identification</a:t>
            </a:r>
          </a:p>
          <a:p>
            <a:pPr>
              <a:defRPr sz="1800">
                <a:solidFill>
                  <a:srgbClr val="212121"/>
                </a:solidFill>
              </a:defRP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Business-ready analytics solution</a:t>
            </a:r>
          </a:p>
          <a:p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20</TotalTime>
  <Words>138</Words>
  <Application>Microsoft Office PowerPoint</Application>
  <PresentationFormat>Widescreen</PresentationFormat>
  <Paragraphs>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 Bold</vt:lpstr>
      <vt:lpstr>Courier New</vt:lpstr>
      <vt:lpstr>Daytona Pro Light</vt:lpstr>
      <vt:lpstr>Office Theme</vt:lpstr>
      <vt:lpstr>Customer360  Retail Analytics</vt:lpstr>
      <vt:lpstr>Business Problem</vt:lpstr>
      <vt:lpstr>Tech Stack</vt:lpstr>
      <vt:lpstr>Data Modeling &amp; RFM</vt:lpstr>
      <vt:lpstr>Cohort Analysis</vt:lpstr>
      <vt:lpstr>Market Basket Analysis</vt:lpstr>
      <vt:lpstr>Power BI Dashboard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ASHISH</dc:creator>
  <cp:lastModifiedBy>asus.684196@outlook.com</cp:lastModifiedBy>
  <cp:revision>2</cp:revision>
  <dcterms:created xsi:type="dcterms:W3CDTF">2026-02-09T12:31:27Z</dcterms:created>
  <dcterms:modified xsi:type="dcterms:W3CDTF">2026-02-09T12:52:00Z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